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4C29CF-98ED-4FA2-BDD6-01E01E6481ED}" v="5" dt="2020-03-25T20:25:32.230"/>
    <p1510:client id="{347881F2-87C0-4227-9929-4325994ADD83}" v="242" dt="2020-03-25T18:04:41.284"/>
    <p1510:client id="{87E60A63-DAA1-5F81-B062-BCD7BF44A801}" v="319" dt="2020-03-25T18:28:33.895"/>
    <p1510:client id="{BDEE3B04-9AE3-13EF-1538-D7D97799BA87}" v="667" dt="2020-03-25T19:05:54.5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4"/>
  </p:normalViewPr>
  <p:slideViewPr>
    <p:cSldViewPr snapToGrid="0">
      <p:cViewPr varScale="1">
        <p:scale>
          <a:sx n="111" d="100"/>
          <a:sy n="111" d="100"/>
        </p:scale>
        <p:origin x="63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BEAD-E45D-4545-BAF2-14CA5882CC10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97503-1F5C-1048-A063-1AAA6CB5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256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BEAD-E45D-4545-BAF2-14CA5882CC10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97503-1F5C-1048-A063-1AAA6CB5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322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BEAD-E45D-4545-BAF2-14CA5882CC10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97503-1F5C-1048-A063-1AAA6CB5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238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BEAD-E45D-4545-BAF2-14CA5882CC10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97503-1F5C-1048-A063-1AAA6CB5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446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BEAD-E45D-4545-BAF2-14CA5882CC10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97503-1F5C-1048-A063-1AAA6CB5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984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BEAD-E45D-4545-BAF2-14CA5882CC10}" type="datetimeFigureOut">
              <a:rPr lang="en-US" smtClean="0"/>
              <a:t>3/31/20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97503-1F5C-1048-A063-1AAA6CB5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76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BEAD-E45D-4545-BAF2-14CA5882CC10}" type="datetimeFigureOut">
              <a:rPr lang="en-US" smtClean="0"/>
              <a:t>3/31/20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97503-1F5C-1048-A063-1AAA6CB5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969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BEAD-E45D-4545-BAF2-14CA5882CC10}" type="datetimeFigureOut">
              <a:rPr lang="en-US" smtClean="0"/>
              <a:t>3/31/20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97503-1F5C-1048-A063-1AAA6CB5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823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BEAD-E45D-4545-BAF2-14CA5882CC10}" type="datetimeFigureOut">
              <a:rPr lang="en-US" smtClean="0"/>
              <a:t>3/31/20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97503-1F5C-1048-A063-1AAA6CB5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721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BEAD-E45D-4545-BAF2-14CA5882CC10}" type="datetimeFigureOut">
              <a:rPr lang="en-US" smtClean="0"/>
              <a:t>3/31/20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97503-1F5C-1048-A063-1AAA6CB5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864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BEAD-E45D-4545-BAF2-14CA5882CC10}" type="datetimeFigureOut">
              <a:rPr lang="en-US" smtClean="0"/>
              <a:t>3/31/20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97503-1F5C-1048-A063-1AAA6CB5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531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ABEAD-E45D-4545-BAF2-14CA5882CC10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97503-1F5C-1048-A063-1AAA6CB5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0716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dspslattc@lattc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ccapply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8521E-F159-0A4B-8082-F82B0B342F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"/>
                <a:cs typeface="Arial"/>
              </a:rPr>
              <a:t>Disabled Student Program and Services (DSPS)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67A7A8-6DDE-3C46-98BF-BE5B56C678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82632"/>
            <a:ext cx="9144000" cy="1365814"/>
          </a:xfrm>
        </p:spPr>
        <p:txBody>
          <a:bodyPr>
            <a:normAutofit/>
          </a:bodyPr>
          <a:lstStyle/>
          <a:p>
            <a:r>
              <a:rPr lang="en-US" sz="3600">
                <a:latin typeface="Arial" panose="020B0604020202020204" pitchFamily="34" charset="0"/>
                <a:cs typeface="Arial" panose="020B0604020202020204" pitchFamily="34" charset="0"/>
              </a:rPr>
              <a:t>Eligibility Workshop</a:t>
            </a:r>
          </a:p>
        </p:txBody>
      </p:sp>
    </p:spTree>
    <p:extLst>
      <p:ext uri="{BB962C8B-B14F-4D97-AF65-F5344CB8AC3E}">
        <p14:creationId xmlns:p14="http://schemas.microsoft.com/office/powerpoint/2010/main" val="37165393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47C6C-82A9-8E43-BA39-D9092A4DF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261642"/>
          </a:xfrm>
        </p:spPr>
        <p:txBody>
          <a:bodyPr/>
          <a:lstStyle/>
          <a:p>
            <a:pPr algn="ctr"/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What’s Next?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36184B-517F-994C-83DF-7C987F8C5C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091" y="1064871"/>
            <a:ext cx="11401063" cy="5324355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>
                <a:latin typeface="Arial"/>
                <a:cs typeface="Arial"/>
              </a:rPr>
              <a:t>Contact DSPS office by phone 213-763-3773 voicemail or via email at  </a:t>
            </a:r>
            <a:r>
              <a:rPr lang="en-US" u="sng">
                <a:latin typeface="Arial"/>
                <a:cs typeface="Arial"/>
                <a:hlinkClick r:id="rId2"/>
              </a:rPr>
              <a:t>dspslattc@lattc.edu</a:t>
            </a:r>
            <a:r>
              <a:rPr lang="en-US">
                <a:latin typeface="Arial"/>
                <a:cs typeface="Arial"/>
              </a:rPr>
              <a:t> to schedule an intake appointment.</a:t>
            </a:r>
          </a:p>
          <a:p>
            <a:pPr marL="0" indent="0">
              <a:buNone/>
            </a:pP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>
                <a:latin typeface="Arial"/>
                <a:cs typeface="Arial"/>
              </a:rPr>
              <a:t>You will be required to fill out:</a:t>
            </a:r>
          </a:p>
          <a:p>
            <a:pPr marL="0" indent="0">
              <a:buNone/>
            </a:pP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>
                <a:latin typeface="Arial"/>
                <a:cs typeface="Arial"/>
              </a:rPr>
              <a:t>DSPS application</a:t>
            </a:r>
          </a:p>
          <a:p>
            <a:r>
              <a:rPr lang="en-US">
                <a:latin typeface="Arial"/>
                <a:cs typeface="Arial"/>
              </a:rPr>
              <a:t>Consent of Release</a:t>
            </a:r>
          </a:p>
          <a:p>
            <a:r>
              <a:rPr lang="en-US">
                <a:latin typeface="Arial"/>
                <a:cs typeface="Arial"/>
              </a:rPr>
              <a:t>Provide official documentation of disability</a:t>
            </a:r>
          </a:p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>
                <a:latin typeface="Arial"/>
                <a:cs typeface="Arial"/>
              </a:rPr>
              <a:t>Note: Forms are available on DSPS Website</a:t>
            </a:r>
          </a:p>
          <a:p>
            <a:pPr marL="0" indent="0">
              <a:buNone/>
            </a:pP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>
                <a:latin typeface="Arial"/>
                <a:cs typeface="Arial"/>
              </a:rPr>
              <a:t> Thank you for your interest and we hope to be able to assist with your educational needs at </a:t>
            </a: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b="1">
                <a:latin typeface="Arial"/>
                <a:cs typeface="Arial"/>
              </a:rPr>
              <a:t>Los Angeles Trade-Tech College</a:t>
            </a:r>
          </a:p>
          <a:p>
            <a:pPr marL="0" indent="0">
              <a:buNone/>
            </a:pP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40091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E2A1B-E604-4748-90DB-DA04AB2C5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60698"/>
          </a:xfrm>
        </p:spPr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Eligibility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83EB5-45A3-F34F-843A-32FC3AE25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0699"/>
            <a:ext cx="10515600" cy="5683169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To be eligible for DSP&amp;S services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/>
                <a:cs typeface="Arial"/>
              </a:rPr>
              <a:t> </a:t>
            </a:r>
            <a:r>
              <a:rPr lang="en-US" sz="3000" dirty="0">
                <a:latin typeface="Arial"/>
                <a:cs typeface="Arial"/>
              </a:rPr>
              <a:t>You must be a current LATTC student enrolled in at least one credit/non-credit </a:t>
            </a:r>
            <a:r>
              <a:rPr lang="en-US" sz="3000" dirty="0">
                <a:solidFill>
                  <a:srgbClr val="FFFFFF"/>
                </a:solidFill>
                <a:latin typeface="Arial"/>
                <a:cs typeface="Arial"/>
              </a:rPr>
              <a:t>course</a:t>
            </a:r>
            <a:r>
              <a:rPr lang="en-US" sz="3000" dirty="0">
                <a:latin typeface="Arial"/>
                <a:cs typeface="Arial"/>
              </a:rPr>
              <a:t>. New students can start matriculation process online at </a:t>
            </a:r>
            <a:r>
              <a:rPr lang="en-US" sz="3000" dirty="0">
                <a:latin typeface="Arial"/>
                <a:cs typeface="Arial"/>
                <a:hlinkClick r:id="rId2"/>
              </a:rPr>
              <a:t>www.cccapply.org</a:t>
            </a:r>
            <a:endParaRPr lang="en-US" sz="3000" dirty="0">
              <a:latin typeface="Arial"/>
              <a:cs typeface="Arial"/>
            </a:endParaRPr>
          </a:p>
          <a:p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Students are required to provide an official verification of disability</a:t>
            </a:r>
          </a:p>
          <a:p>
            <a:pPr marL="0" indent="0">
              <a:buNone/>
            </a:pP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Verification forms must be signed by a licensed professional: Medical Physician, Psychologist or Psychiatrist.</a:t>
            </a:r>
          </a:p>
          <a:p>
            <a:pPr marL="457200" lvl="1" indent="0">
              <a:buNone/>
            </a:pP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Student who show proof of verification of disability will be given a follow up appointment to meet with a DSPS Counselor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688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96858-255D-CC45-B749-72FE7D0F2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79675"/>
          </a:xfrm>
        </p:spPr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DSPS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1F31C-7FA2-4A4A-A77B-0BD62CA2F9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40" y="879676"/>
            <a:ext cx="11667281" cy="5978324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800" dirty="0">
                <a:latin typeface="Arial"/>
                <a:cs typeface="Arial"/>
              </a:rPr>
              <a:t>DSPS approves reasonable accommodations on a case by case basis, by the participation of interactive process, disability  and educational limitations.</a:t>
            </a:r>
          </a:p>
          <a:p>
            <a:pPr marL="0" indent="0">
              <a:buNone/>
            </a:pPr>
            <a:endParaRPr lang="en-US" sz="3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3800" dirty="0">
                <a:latin typeface="Arial"/>
                <a:cs typeface="Arial"/>
              </a:rPr>
              <a:t>The following are some of the academic accommodations supportive services which may be approved, depending on the nature of the student's educational limitations.</a:t>
            </a:r>
          </a:p>
          <a:p>
            <a:r>
              <a:rPr lang="en-US" sz="3800" dirty="0">
                <a:latin typeface="Arial"/>
                <a:cs typeface="Arial"/>
              </a:rPr>
              <a:t>Testing accommodations</a:t>
            </a:r>
          </a:p>
          <a:p>
            <a:r>
              <a:rPr lang="en-US" sz="3800" dirty="0">
                <a:latin typeface="Arial"/>
                <a:cs typeface="Arial"/>
              </a:rPr>
              <a:t>Priority registration</a:t>
            </a:r>
          </a:p>
          <a:p>
            <a:r>
              <a:rPr lang="en-US" sz="3800" dirty="0">
                <a:latin typeface="Arial"/>
                <a:cs typeface="Arial"/>
              </a:rPr>
              <a:t>Enrollment assistance</a:t>
            </a:r>
          </a:p>
          <a:p>
            <a:r>
              <a:rPr lang="en-US" sz="3800" dirty="0">
                <a:latin typeface="Arial"/>
                <a:cs typeface="Arial"/>
              </a:rPr>
              <a:t>Sign language interpreters</a:t>
            </a:r>
          </a:p>
          <a:p>
            <a:r>
              <a:rPr lang="en-US" sz="3800" dirty="0">
                <a:latin typeface="Arial"/>
                <a:cs typeface="Arial"/>
              </a:rPr>
              <a:t>Counseling: Academic, vocational and personal </a:t>
            </a:r>
            <a:endParaRPr lang="en-US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800" dirty="0">
                <a:latin typeface="Arial"/>
                <a:cs typeface="Arial"/>
              </a:rPr>
              <a:t>Academic adjustments</a:t>
            </a:r>
          </a:p>
          <a:p>
            <a:r>
              <a:rPr lang="en-US" sz="3800" dirty="0">
                <a:latin typeface="Arial"/>
                <a:cs typeface="Arial"/>
              </a:rPr>
              <a:t>Note-Taking assistance</a:t>
            </a:r>
          </a:p>
          <a:p>
            <a:r>
              <a:rPr lang="en-US" sz="3800" dirty="0">
                <a:latin typeface="Arial"/>
                <a:cs typeface="Arial"/>
              </a:rPr>
              <a:t>Assistive Technology</a:t>
            </a:r>
          </a:p>
          <a:p>
            <a:r>
              <a:rPr lang="en-US" sz="3800" dirty="0">
                <a:latin typeface="Arial"/>
                <a:cs typeface="Arial"/>
              </a:rPr>
              <a:t>Adaptive Equipment</a:t>
            </a:r>
          </a:p>
          <a:p>
            <a:r>
              <a:rPr lang="en-US" sz="3800" dirty="0">
                <a:latin typeface="Arial"/>
                <a:cs typeface="Arial"/>
              </a:rPr>
              <a:t>Use of our High Tech Center lab</a:t>
            </a:r>
          </a:p>
          <a:p>
            <a:pPr marL="0" indent="0">
              <a:buNone/>
            </a:pPr>
            <a:br>
              <a:rPr lang="en-US" sz="3800" dirty="0"/>
            </a:br>
            <a:endParaRPr lang="en-US" sz="3800" dirty="0">
              <a:latin typeface="Arial"/>
              <a:cs typeface="Arial"/>
            </a:endParaRPr>
          </a:p>
          <a:p>
            <a:endParaRPr lang="en-US" sz="3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649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DF5E-7F33-964A-ADEC-58ED95E2C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416688"/>
            <a:ext cx="10515600" cy="1516284"/>
          </a:xfrm>
        </p:spPr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Counseling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7AEB5-EB16-0149-B94F-C60DCA3B8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0699"/>
            <a:ext cx="10515600" cy="5532176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latin typeface="Arial"/>
                <a:cs typeface="Arial"/>
              </a:rPr>
              <a:t>DSPS counselors offer new and returning students</a:t>
            </a:r>
            <a:r>
              <a:rPr lang="en-US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s</a:t>
            </a:r>
            <a:r>
              <a:rPr lang="en-US" dirty="0">
                <a:solidFill>
                  <a:srgbClr val="FFFFFF"/>
                </a:solidFill>
                <a:latin typeface="Arial"/>
                <a:cs typeface="Arial"/>
              </a:rPr>
              <a:t>pecialized</a:t>
            </a:r>
            <a:r>
              <a:rPr lang="en-US" dirty="0">
                <a:latin typeface="Arial"/>
                <a:cs typeface="Arial"/>
              </a:rPr>
              <a:t> counseling to assist with coordinating academic accommodations, decision making and educational planning.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/>
                <a:cs typeface="Arial"/>
              </a:rPr>
              <a:t>The Academic Accommodation Plan (AAP- formerly the SEC) is completed/updated every year and outlines educational goals and approved academic accommodations based on current verification and educational limitations.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/>
                <a:cs typeface="Arial"/>
              </a:rPr>
              <a:t>Meet with a DSPS Counselor </a:t>
            </a:r>
            <a:r>
              <a:rPr lang="en-US" b="1" dirty="0">
                <a:latin typeface="Arial"/>
                <a:cs typeface="Arial"/>
              </a:rPr>
              <a:t>at least once </a:t>
            </a:r>
            <a:r>
              <a:rPr lang="en-US" dirty="0">
                <a:latin typeface="Arial"/>
                <a:cs typeface="Arial"/>
              </a:rPr>
              <a:t>each semester to review and update academic accommodations as well as develop or update a Student Educational Plan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367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48EA9-DFB3-CD49-81DA-4FA5E5676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26916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TEST ACCOMODATIONS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59904-2D6E-464C-9AA3-96B4E279D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7630"/>
            <a:ext cx="10515600" cy="5992960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endParaRPr lang="en-US" dirty="0">
              <a:latin typeface="Arial"/>
              <a:cs typeface="Arial"/>
            </a:endParaRPr>
          </a:p>
          <a:p>
            <a:r>
              <a:rPr lang="en-US" sz="4000" dirty="0">
                <a:latin typeface="Arial"/>
                <a:cs typeface="Arial"/>
              </a:rPr>
              <a:t>Students inquiring  about  test proctoring adjustments must meet with a counselor.  </a:t>
            </a:r>
            <a:endParaRPr lang="en-US" sz="4000" dirty="0">
              <a:ea typeface="+mn-lt"/>
              <a:cs typeface="+mn-lt"/>
            </a:endParaRPr>
          </a:p>
          <a:p>
            <a:endParaRPr lang="en-US" sz="4000" dirty="0">
              <a:latin typeface="Arial"/>
              <a:ea typeface="+mn-lt"/>
              <a:cs typeface="Arial"/>
            </a:endParaRPr>
          </a:p>
          <a:p>
            <a:r>
              <a:rPr lang="en-US" sz="4000" dirty="0">
                <a:latin typeface="Arial"/>
                <a:cs typeface="Arial"/>
              </a:rPr>
              <a:t>Testing accommodations may be approved as a reasonable academic adjustment if a disability prevents a student from taking tests under standard conditions</a:t>
            </a:r>
            <a:endParaRPr lang="en-US" sz="4000" dirty="0">
              <a:ea typeface="+mn-lt"/>
              <a:cs typeface="+mn-lt"/>
            </a:endParaRPr>
          </a:p>
          <a:p>
            <a:r>
              <a:rPr lang="en-US" sz="4000" dirty="0">
                <a:latin typeface="Arial"/>
                <a:ea typeface="+mn-lt"/>
                <a:cs typeface="Arial"/>
              </a:rPr>
              <a:t>Testing accommodations include </a:t>
            </a:r>
          </a:p>
          <a:p>
            <a:pPr marL="0" indent="0">
              <a:buNone/>
            </a:pPr>
            <a:r>
              <a:rPr lang="en-US" sz="4000" dirty="0">
                <a:latin typeface="Arial"/>
                <a:cs typeface="Arial"/>
              </a:rPr>
              <a:t>        Reduced distractive area </a:t>
            </a:r>
          </a:p>
          <a:p>
            <a:pPr marL="0" indent="0">
              <a:buNone/>
            </a:pPr>
            <a:r>
              <a:rPr lang="en-US" sz="4000" dirty="0">
                <a:latin typeface="Arial"/>
                <a:cs typeface="Arial"/>
              </a:rPr>
              <a:t>         Extra time </a:t>
            </a:r>
          </a:p>
          <a:p>
            <a:pPr marL="0" indent="0">
              <a:buNone/>
            </a:pPr>
            <a:r>
              <a:rPr lang="en-US" sz="4000" dirty="0">
                <a:latin typeface="Arial"/>
                <a:cs typeface="Arial"/>
              </a:rPr>
              <a:t>         Reader /scriber </a:t>
            </a:r>
          </a:p>
          <a:p>
            <a:pPr marL="0" indent="0">
              <a:buNone/>
            </a:pPr>
            <a:endParaRPr lang="en-US" sz="4000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US" sz="4000" dirty="0">
                <a:latin typeface="Arial"/>
                <a:cs typeface="Arial"/>
              </a:rPr>
              <a:t>DSPS Counselors determine reasonable accommodations depending on educational limitations. </a:t>
            </a:r>
            <a:r>
              <a:rPr lang="en-US" sz="4000" dirty="0">
                <a:latin typeface="Calibri"/>
                <a:cs typeface="Calibri"/>
              </a:rPr>
              <a:t>After verifying disability and educational limitations, the counselor will approve reasonable academic adjustments</a:t>
            </a:r>
            <a:endParaRPr lang="en-US" sz="4000" dirty="0">
              <a:ea typeface="+mn-lt"/>
              <a:cs typeface="+mn-lt"/>
            </a:endParaRPr>
          </a:p>
          <a:p>
            <a:endParaRPr lang="en-US" sz="4000" strike="sngStrike" dirty="0">
              <a:latin typeface="Arial"/>
              <a:ea typeface="+mn-lt"/>
              <a:cs typeface="Arial"/>
            </a:endParaRPr>
          </a:p>
          <a:p>
            <a:r>
              <a:rPr lang="en-US" sz="4000" dirty="0">
                <a:latin typeface="Arial"/>
                <a:cs typeface="Arial"/>
              </a:rPr>
              <a:t>It is important to remember that requesting, obtaining and implementing academic adjustments/accommodations is called the </a:t>
            </a:r>
            <a:r>
              <a:rPr lang="en-US" sz="4000" b="1" dirty="0">
                <a:latin typeface="Arial"/>
                <a:cs typeface="Arial"/>
              </a:rPr>
              <a:t>interactive</a:t>
            </a:r>
            <a:r>
              <a:rPr lang="en-US" sz="4000" dirty="0">
                <a:latin typeface="Arial"/>
                <a:cs typeface="Arial"/>
              </a:rPr>
              <a:t> </a:t>
            </a:r>
            <a:r>
              <a:rPr lang="en-US" sz="4000" b="1" dirty="0">
                <a:latin typeface="Arial"/>
                <a:cs typeface="Arial"/>
              </a:rPr>
              <a:t>process  </a:t>
            </a:r>
            <a:endParaRPr lang="en-US" sz="4000" b="1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US" sz="4000" b="1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947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846E1-F757-5C47-BED7-ECB3AB112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96770"/>
            <a:ext cx="10515600" cy="1284790"/>
          </a:xfrm>
        </p:spPr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Hi-Tech Center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CCD11-0F9A-3F49-8ABE-FCC956B9E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620" y="659757"/>
            <a:ext cx="11852476" cy="6198243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indent="0">
              <a:buNone/>
            </a:pPr>
            <a:r>
              <a:rPr lang="en-US" sz="2900" dirty="0">
                <a:latin typeface="Arial"/>
                <a:cs typeface="Arial"/>
              </a:rPr>
              <a:t>All students registered with DSP&amp;S have access to our High Tech computer lab during normal business hours. All computers are equipped with word processing, spreadsheet and database software. </a:t>
            </a:r>
            <a:endParaRPr lang="en-US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900" b="1" dirty="0">
                <a:latin typeface="Arial"/>
                <a:cs typeface="Arial"/>
              </a:rPr>
              <a:t>Assistive Technology</a:t>
            </a:r>
            <a:endParaRPr lang="en-US" sz="2900" dirty="0">
              <a:latin typeface="Arial"/>
              <a:cs typeface="Arial"/>
            </a:endParaRPr>
          </a:p>
          <a:p>
            <a:r>
              <a:rPr lang="en-US" sz="2900" dirty="0">
                <a:latin typeface="Arial"/>
                <a:cs typeface="Arial"/>
              </a:rPr>
              <a:t>Alt. Media lab Assistant</a:t>
            </a:r>
          </a:p>
          <a:p>
            <a:r>
              <a:rPr lang="en-US" sz="2900" dirty="0">
                <a:latin typeface="Arial"/>
                <a:cs typeface="Arial"/>
              </a:rPr>
              <a:t>JAWS - screen reading software program</a:t>
            </a:r>
            <a:endParaRPr lang="en-US" sz="2900" dirty="0"/>
          </a:p>
          <a:p>
            <a:r>
              <a:rPr lang="en-US" sz="2900" dirty="0" err="1">
                <a:latin typeface="Arial"/>
                <a:cs typeface="Arial"/>
              </a:rPr>
              <a:t>Zoomtext</a:t>
            </a:r>
            <a:r>
              <a:rPr lang="en-US" sz="2900" dirty="0">
                <a:latin typeface="Arial"/>
                <a:cs typeface="Arial"/>
              </a:rPr>
              <a:t> - a screen magnification</a:t>
            </a:r>
          </a:p>
          <a:p>
            <a:r>
              <a:rPr lang="en-US" sz="2900" dirty="0">
                <a:latin typeface="Arial"/>
                <a:cs typeface="Arial"/>
              </a:rPr>
              <a:t>Kurzweil 3000 </a:t>
            </a:r>
          </a:p>
          <a:p>
            <a:r>
              <a:rPr lang="en-US" sz="2900" dirty="0">
                <a:latin typeface="Arial"/>
                <a:cs typeface="Arial"/>
              </a:rPr>
              <a:t>CCTV</a:t>
            </a:r>
          </a:p>
          <a:p>
            <a:r>
              <a:rPr lang="en-US" sz="2900" dirty="0">
                <a:latin typeface="Arial"/>
                <a:cs typeface="Arial"/>
              </a:rPr>
              <a:t>Digital Recorder</a:t>
            </a:r>
          </a:p>
          <a:p>
            <a:endParaRPr lang="en-US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900" b="1" dirty="0">
                <a:latin typeface="Arial"/>
                <a:cs typeface="Arial"/>
              </a:rPr>
              <a:t>Alternate Media</a:t>
            </a:r>
            <a:endParaRPr lang="en-US" sz="2900" dirty="0">
              <a:latin typeface="Arial"/>
              <a:cs typeface="Arial"/>
            </a:endParaRPr>
          </a:p>
          <a:p>
            <a:r>
              <a:rPr lang="en-US" sz="2900" dirty="0">
                <a:latin typeface="Arial"/>
                <a:cs typeface="Arial"/>
              </a:rPr>
              <a:t>Alternate Media is provided to disabled students according to their individual needs and preferences. Some of the textbook formats offered include: </a:t>
            </a:r>
          </a:p>
          <a:p>
            <a:r>
              <a:rPr lang="en-US" sz="2900" dirty="0">
                <a:latin typeface="Arial"/>
                <a:cs typeface="Arial"/>
              </a:rPr>
              <a:t>Electronic-Text</a:t>
            </a:r>
          </a:p>
          <a:p>
            <a:r>
              <a:rPr lang="en-US" sz="2900" dirty="0">
                <a:latin typeface="Arial"/>
                <a:cs typeface="Arial"/>
              </a:rPr>
              <a:t>Large Print</a:t>
            </a:r>
          </a:p>
          <a:p>
            <a:r>
              <a:rPr lang="en-US" sz="2900" dirty="0">
                <a:latin typeface="Arial"/>
                <a:cs typeface="Arial"/>
              </a:rPr>
              <a:t>Braille</a:t>
            </a:r>
          </a:p>
          <a:p>
            <a:pPr marL="0" indent="0" fontAlgn="base">
              <a:buNone/>
            </a:pPr>
            <a:r>
              <a:rPr lang="en-US" sz="2900" b="1" dirty="0"/>
              <a:t>Note</a:t>
            </a:r>
            <a:r>
              <a:rPr lang="en-US" sz="2900" dirty="0"/>
              <a:t>: At the moment the Hi-Tech center is closed and only remotely services are being offered.</a:t>
            </a: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469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FE057-8F6B-174A-B3FF-FF75AB054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	</a:t>
            </a: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Priority Registration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1A170-438A-DC41-A417-19DA94D90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80218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/>
                <a:cs typeface="Arial"/>
              </a:rPr>
              <a:t>To maintain priority registration students must meet with a counselor at least once per term.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/>
                <a:cs typeface="Arial"/>
              </a:rPr>
              <a:t>New students will receive a registration date consistent with their application for services.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499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61CD9-7982-3C47-BF8D-2EEA64B70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Student Rights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A5C9F-DC59-DE4B-BFA4-3A897965C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Participation in DSPS is voluntary</a:t>
            </a:r>
          </a:p>
          <a:p>
            <a:pPr marL="0" indent="0">
              <a:buNone/>
            </a:pP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Receiving support services from DSPS does not prevent a student from participating in any other program or activity offered by the college</a:t>
            </a:r>
          </a:p>
          <a:p>
            <a:pPr marL="0" indent="0">
              <a:buNone/>
            </a:pP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All records maintained by DSPS pertaining to students who participate in the program are</a:t>
            </a: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 confidential 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and protected from disclosure </a:t>
            </a:r>
          </a:p>
          <a:p>
            <a:pPr marL="0" indent="0">
              <a:buNone/>
            </a:pP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No information or record is released from the program without the expressed </a:t>
            </a: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written consent 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of the student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771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2EDD7-7251-CD4B-B9E9-E777DD042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Student Responsibilities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03A96-E634-AD4F-BECF-87CC50FB0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942" y="1527858"/>
            <a:ext cx="11343190" cy="49650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/>
              <a:t>Students receiving academic adjustments (accommodations) and other DSPS services shall: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Comply with the Student Code of Conduct as stated in LACCD Board Rules.</a:t>
            </a:r>
          </a:p>
          <a:p>
            <a:r>
              <a:rPr lang="en-US"/>
              <a:t>Be responsible in their use of DSPS services and adhere to written service policies</a:t>
            </a:r>
          </a:p>
          <a:p>
            <a:r>
              <a:rPr lang="en-US"/>
              <a:t>Make measurable progress toward goals developed for the course when enrolled in educational assistance classes as established in the student’s Academic Accommodation Plan (AAP) or</a:t>
            </a:r>
          </a:p>
          <a:p>
            <a:r>
              <a:rPr lang="en-US"/>
              <a:t>Meet academic standards established by the college as applied to all students when enrolled in general college classes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23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6D94EF48E19D4ABB5F53C4C4DA1FD3" ma:contentTypeVersion="6" ma:contentTypeDescription="Create a new document." ma:contentTypeScope="" ma:versionID="e73f52e095f172b7c1f608b1bca7366f">
  <xsd:schema xmlns:xsd="http://www.w3.org/2001/XMLSchema" xmlns:xs="http://www.w3.org/2001/XMLSchema" xmlns:p="http://schemas.microsoft.com/office/2006/metadata/properties" xmlns:ns2="e9c35c08-0637-4e93-98bf-ab8415928db2" targetNamespace="http://schemas.microsoft.com/office/2006/metadata/properties" ma:root="true" ma:fieldsID="7d9376936480aa7d4dee3c4c76b396e1" ns2:_="">
    <xsd:import namespace="e9c35c08-0637-4e93-98bf-ab8415928db2"/>
    <xsd:element name="properties">
      <xsd:complexType>
        <xsd:sequence>
          <xsd:element name="documentManagement">
            <xsd:complexType>
              <xsd:all>
                <xsd:element ref="ns2:Publishing" minOccurs="0"/>
                <xsd:element ref="ns2:Category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c35c08-0637-4e93-98bf-ab8415928db2" elementFormDefault="qualified">
    <xsd:import namespace="http://schemas.microsoft.com/office/2006/documentManagement/types"/>
    <xsd:import namespace="http://schemas.microsoft.com/office/infopath/2007/PartnerControls"/>
    <xsd:element name="Publishing" ma:index="8" nillable="true" ma:displayName="Publishing" ma:format="Dropdown" ma:internalName="Publishing">
      <xsd:simpleType>
        <xsd:restriction base="dms:Choice">
          <xsd:enumeration value="Internal"/>
          <xsd:enumeration value="Public"/>
          <xsd:enumeration value="Archive"/>
        </xsd:restriction>
      </xsd:simpleType>
    </xsd:element>
    <xsd:element name="Category" ma:index="9" nillable="true" ma:displayName="Category" ma:format="Dropdown" ma:internalName="Category">
      <xsd:simpleType>
        <xsd:restriction base="dms:Choice">
          <xsd:enumeration value="General Information"/>
          <xsd:enumeration value="Forms"/>
          <xsd:enumeration value="Eligibility Workshop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e9c35c08-0637-4e93-98bf-ab8415928db2">Eligibility Workshop</Category>
    <Publishing xmlns="e9c35c08-0637-4e93-98bf-ab8415928db2">Public</Publishing>
  </documentManagement>
</p:properties>
</file>

<file path=customXml/itemProps1.xml><?xml version="1.0" encoding="utf-8"?>
<ds:datastoreItem xmlns:ds="http://schemas.openxmlformats.org/officeDocument/2006/customXml" ds:itemID="{8ECC8E1F-82C4-4BC0-8757-476E604602FE}"/>
</file>

<file path=customXml/itemProps2.xml><?xml version="1.0" encoding="utf-8"?>
<ds:datastoreItem xmlns:ds="http://schemas.openxmlformats.org/officeDocument/2006/customXml" ds:itemID="{8348BFAE-8247-43A1-93AE-AC037016A193}"/>
</file>

<file path=customXml/itemProps3.xml><?xml version="1.0" encoding="utf-8"?>
<ds:datastoreItem xmlns:ds="http://schemas.openxmlformats.org/officeDocument/2006/customXml" ds:itemID="{0C13E1B0-D184-40F7-AA88-21A3CB1F8AAD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747</Words>
  <Application>Microsoft Macintosh PowerPoint</Application>
  <PresentationFormat>Widescreen</PresentationFormat>
  <Paragraphs>101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Disabled Student Program and Services (DSPS)</vt:lpstr>
      <vt:lpstr>Eligibility Requirements</vt:lpstr>
      <vt:lpstr>DSPS Services</vt:lpstr>
      <vt:lpstr>Counseling</vt:lpstr>
      <vt:lpstr>TEST ACCOMODATIONS</vt:lpstr>
      <vt:lpstr>Hi-Tech Center</vt:lpstr>
      <vt:lpstr> Priority Registration</vt:lpstr>
      <vt:lpstr>Student Rights</vt:lpstr>
      <vt:lpstr> Student Responsibilities</vt:lpstr>
      <vt:lpstr>What’s Next?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DSPS Eligibility Workshop (PowerPoint file)</dc:title>
  <dc:creator>Dulce Moreno</dc:creator>
  <cp:lastModifiedBy>Dulce Moreno</cp:lastModifiedBy>
  <cp:revision>3</cp:revision>
  <dcterms:created xsi:type="dcterms:W3CDTF">2020-03-25T16:02:35Z</dcterms:created>
  <dcterms:modified xsi:type="dcterms:W3CDTF">2020-03-31T20:32:40Z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0x010100B86D94EF48E19D4ABB5F53C4C4DA1FD3</vt:lpwstr>
  </property>
</Properties>
</file>